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3" r:id="rId2"/>
    <p:sldId id="295" r:id="rId3"/>
    <p:sldId id="317" r:id="rId4"/>
    <p:sldId id="318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16" r:id="rId14"/>
    <p:sldId id="314" r:id="rId15"/>
    <p:sldId id="315" r:id="rId16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8E5E"/>
    <a:srgbClr val="6086B3"/>
    <a:srgbClr val="3F823D"/>
    <a:srgbClr val="62814C"/>
    <a:srgbClr val="9B8E31"/>
    <a:srgbClr val="BF6830"/>
    <a:srgbClr val="CF7842"/>
    <a:srgbClr val="527340"/>
    <a:srgbClr val="B05F25"/>
    <a:srgbClr val="CCB2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95" autoAdjust="0"/>
  </p:normalViewPr>
  <p:slideViewPr>
    <p:cSldViewPr snapToGrid="0">
      <p:cViewPr>
        <p:scale>
          <a:sx n="50" d="100"/>
          <a:sy n="50" d="100"/>
        </p:scale>
        <p:origin x="950" y="62"/>
      </p:cViewPr>
      <p:guideLst>
        <p:guide orient="horz" pos="2160"/>
        <p:guide pos="3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07EC699-D2DD-49C7-954C-CAB3E50C6752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2021/7/29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3876FF-7E26-4AC7-A56B-AF1D0E79C3F1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g>
</file>

<file path=ppt/media/image13.jpeg>
</file>

<file path=ppt/media/image14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C3C4D06-13AB-4B1F-AA1A-831DF0B9047D}" type="datetime1">
              <a:rPr lang="zh-CN" altLang="en-US" noProof="0" smtClean="0"/>
              <a:t>2021/7/29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6DA110C-3D35-4FD3-808A-C1BFDD21E250}" type="slidenum">
              <a:rPr lang="en-US" altLang="zh-CN" noProof="0" smtClean="0"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DA110C-3D35-4FD3-808A-C1BFDD21E2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布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3429000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单击此处添加图像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 rot="16200000">
            <a:off x="-1873250" y="1873250"/>
            <a:ext cx="4800600" cy="1054100"/>
          </a:xfrm>
          <a:noFill/>
          <a:ln w="38100">
            <a:noFill/>
          </a:ln>
        </p:spPr>
        <p:txBody>
          <a:bodyPr rtlCol="0">
            <a:noAutofit/>
          </a:bodyPr>
          <a:lstStyle>
            <a:lvl1pPr algn="l">
              <a:defRPr sz="2800" b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zh-CN" altLang="en-US" noProof="0"/>
              <a:t>  月份</a:t>
            </a:r>
          </a:p>
        </p:txBody>
      </p:sp>
      <p:sp>
        <p:nvSpPr>
          <p:cNvPr id="6" name="表格占位符 5"/>
          <p:cNvSpPr>
            <a:spLocks noGrp="1"/>
          </p:cNvSpPr>
          <p:nvPr>
            <p:ph type="tbl" sz="quarter" idx="16" hasCustomPrompt="1"/>
          </p:nvPr>
        </p:nvSpPr>
        <p:spPr>
          <a:xfrm>
            <a:off x="1346201" y="3639312"/>
            <a:ext cx="4994416" cy="2811521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/>
              <a:t>单击图标添加表格</a:t>
            </a:r>
          </a:p>
        </p:txBody>
      </p:sp>
      <p:sp>
        <p:nvSpPr>
          <p:cNvPr id="9" name="图表占位符 8"/>
          <p:cNvSpPr>
            <a:spLocks noGrp="1"/>
          </p:cNvSpPr>
          <p:nvPr>
            <p:ph type="tbl" sz="quarter" idx="17" hasCustomPrompt="1"/>
          </p:nvPr>
        </p:nvSpPr>
        <p:spPr>
          <a:xfrm>
            <a:off x="6854684" y="3639312"/>
            <a:ext cx="4994416" cy="284562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noProof="0"/>
              <a:t>单击图标添加表格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2021/7/29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736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Posterama" panose="020B0504020200020000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占位符 80" descr="日落云彩景观"/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5592" b="5592"/>
          <a:stretch>
            <a:fillRect/>
          </a:stretch>
        </p:blipFill>
        <p:spPr>
          <a:xfrm>
            <a:off x="0" y="0"/>
            <a:ext cx="12192000" cy="3429000"/>
          </a:xfr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</a:t>
            </a:r>
            <a:r>
              <a:rPr lang="zh-CN" altLang="en-US">
                <a:latin typeface="Microsoft YaHei UI" panose="020B0503020204020204" pitchFamily="34" charset="-122"/>
              </a:rPr>
              <a:t>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1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6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1346200" y="3638550"/>
          <a:ext cx="4994416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7" name="表格 5"/>
          <p:cNvGraphicFramePr>
            <a:graphicFrameLocks noGrp="1"/>
          </p:cNvGraphicFramePr>
          <p:nvPr>
            <p:ph type="tbl" sz="quarter" idx="17"/>
          </p:nvPr>
        </p:nvGraphicFramePr>
        <p:xfrm>
          <a:off x="6854825" y="3638550"/>
          <a:ext cx="4994414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备注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5" descr="青山景色"/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5592" b="5592"/>
          <a:stretch>
            <a:fillRect/>
          </a:stretch>
        </p:blipFill>
        <p:spPr>
          <a:xfrm>
            <a:off x="0" y="0"/>
            <a:ext cx="12192000" cy="3429000"/>
          </a:xfr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7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1346200" y="3638550"/>
          <a:ext cx="4994416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" name="表格 5"/>
          <p:cNvGraphicFramePr>
            <a:graphicFrameLocks noGrp="1"/>
          </p:cNvGraphicFramePr>
          <p:nvPr>
            <p:ph type="tbl" sz="quarter" idx="17"/>
          </p:nvPr>
        </p:nvGraphicFramePr>
        <p:xfrm>
          <a:off x="6854825" y="3638550"/>
          <a:ext cx="4994414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备注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5" descr="山间风景"/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5592" b="5592"/>
          <a:stretch>
            <a:fillRect/>
          </a:stretch>
        </p:blipFill>
        <p:spPr>
          <a:xfrm>
            <a:off x="0" y="0"/>
            <a:ext cx="12192000" cy="3429000"/>
          </a:xfr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8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1346200" y="3638550"/>
          <a:ext cx="4994416" cy="28456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" name="表格 5"/>
          <p:cNvGraphicFramePr>
            <a:graphicFrameLocks noGrp="1"/>
          </p:cNvGraphicFramePr>
          <p:nvPr>
            <p:ph type="tbl" sz="quarter" idx="17"/>
          </p:nvPr>
        </p:nvGraphicFramePr>
        <p:xfrm>
          <a:off x="6854825" y="3638550"/>
          <a:ext cx="4994414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备注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9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sp>
        <p:nvSpPr>
          <p:cNvPr id="7" name="心形 68"/>
          <p:cNvSpPr>
            <a:spLocks noGrp="1"/>
          </p:cNvSpPr>
          <p:nvPr/>
        </p:nvSpPr>
        <p:spPr>
          <a:xfrm>
            <a:off x="7975538" y="2348593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  <p:custDataLst>
              <p:tags r:id="rId1"/>
            </p:custDataLst>
          </p:nvPr>
        </p:nvGraphicFramePr>
        <p:xfrm>
          <a:off x="7352522" y="149290"/>
          <a:ext cx="4618656" cy="3279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98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98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735"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61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1210065" y="839755"/>
            <a:ext cx="5492424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号下午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15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：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56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这一刻你通过了我的好友验证，</a:t>
            </a:r>
          </a:p>
          <a:p>
            <a:pPr defTabSz="914400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故事从此刻开始。</a:t>
            </a: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10065" y="158268"/>
            <a:ext cx="1369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400"/>
            <a:r>
              <a:rPr lang="zh-CN" altLang="en-US" sz="2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初相识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" y="0"/>
            <a:ext cx="12408172" cy="6855382"/>
          </a:xfrm>
          <a:prstGeom prst="rect">
            <a:avLst/>
          </a:prstGeom>
        </p:spPr>
      </p:pic>
      <p:sp>
        <p:nvSpPr>
          <p:cNvPr id="27" name="心形 68"/>
          <p:cNvSpPr>
            <a:spLocks noGrp="1"/>
          </p:cNvSpPr>
          <p:nvPr/>
        </p:nvSpPr>
        <p:spPr>
          <a:xfrm>
            <a:off x="7907232" y="2259704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7" name="心形 68"/>
          <p:cNvSpPr>
            <a:spLocks noGrp="1"/>
          </p:cNvSpPr>
          <p:nvPr/>
        </p:nvSpPr>
        <p:spPr>
          <a:xfrm>
            <a:off x="9261879" y="225419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1" name="心形 68"/>
          <p:cNvSpPr>
            <a:spLocks noGrp="1"/>
          </p:cNvSpPr>
          <p:nvPr/>
        </p:nvSpPr>
        <p:spPr>
          <a:xfrm>
            <a:off x="10584056" y="225419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心形 68"/>
          <p:cNvSpPr>
            <a:spLocks noGrp="1"/>
          </p:cNvSpPr>
          <p:nvPr/>
        </p:nvSpPr>
        <p:spPr>
          <a:xfrm>
            <a:off x="11245881" y="2761860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心形 68"/>
          <p:cNvSpPr>
            <a:spLocks noGrp="1"/>
          </p:cNvSpPr>
          <p:nvPr/>
        </p:nvSpPr>
        <p:spPr>
          <a:xfrm>
            <a:off x="11245881" y="225419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心形 68"/>
          <p:cNvSpPr>
            <a:spLocks noGrp="1"/>
          </p:cNvSpPr>
          <p:nvPr/>
        </p:nvSpPr>
        <p:spPr>
          <a:xfrm>
            <a:off x="11245881" y="172149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心形 68"/>
          <p:cNvSpPr>
            <a:spLocks noGrp="1"/>
          </p:cNvSpPr>
          <p:nvPr/>
        </p:nvSpPr>
        <p:spPr>
          <a:xfrm>
            <a:off x="11245881" y="1224008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3" name="心形 68"/>
          <p:cNvSpPr>
            <a:spLocks noGrp="1"/>
          </p:cNvSpPr>
          <p:nvPr/>
        </p:nvSpPr>
        <p:spPr>
          <a:xfrm>
            <a:off x="9923704" y="1735389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10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sp>
        <p:nvSpPr>
          <p:cNvPr id="29" name="矩形 28"/>
          <p:cNvSpPr/>
          <p:nvPr/>
        </p:nvSpPr>
        <p:spPr>
          <a:xfrm>
            <a:off x="1054100" y="0"/>
            <a:ext cx="6263167" cy="53226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号是我们的相识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天的第一次见面，第一次吃饭，第一次看电影，第一次送你回家。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号我们相约爬卦山，恨自己没敢主动点，也很抱歉把你扔下。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号你第一次来等我下班，第一次当面叫我源哥哥，我第一次勇敢拉了你的手，拥抱了你，你带我吃了阿瓦山寨，十分不舍的把你送你二姐家。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13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号你第二次等我下班，我下午陪你看了急先锋，晚上我们去了汾河边，那天的感觉特别好。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15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号你第三次等我下班，前一天晚上你特别想去吃柳州螺蛳粉，我带着你去了许西，但没想到体验特别差，第一次带你骑了美团电单车，在后座抱着你的感觉真好。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17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号是我们第一次一整天在一块，早上一起吃了早饭，第一次一起坐公交车，爬了太山，下午匆匆逛了晋阳湖，也没骑上你一直想骑的小电动，晚上去了万象城，但最后因为我莫名的生气破坏了一整天的美好。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19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号贾记灌肠，冷回的早坐公交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号找你距离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号刚好一个月，那天的你很憔悴，不过你说我们的故事从今天就算开始了。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23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号我们去印象城吃了虾，还去看了金刚川，然后一路走回来，还第一次压了马路，真后悔当时没有强势一点。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24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号我去考试，你去小店找我，因为你下午要收拾东西准备回了。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号下班回去找你，还记得天气很冷，你早早就在路边等我，我们去了德胜楼，你还非要占我便宜。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" name="心形 68"/>
          <p:cNvSpPr>
            <a:spLocks noGrp="1"/>
          </p:cNvSpPr>
          <p:nvPr/>
        </p:nvSpPr>
        <p:spPr>
          <a:xfrm>
            <a:off x="7277673" y="1224008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" name="心形 68"/>
          <p:cNvSpPr>
            <a:spLocks noGrp="1"/>
          </p:cNvSpPr>
          <p:nvPr/>
        </p:nvSpPr>
        <p:spPr>
          <a:xfrm>
            <a:off x="9262048" y="1224008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9" name="心形 68"/>
          <p:cNvSpPr>
            <a:spLocks noGrp="1"/>
          </p:cNvSpPr>
          <p:nvPr/>
        </p:nvSpPr>
        <p:spPr>
          <a:xfrm>
            <a:off x="8575806" y="172149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graphicFrame>
        <p:nvGraphicFramePr>
          <p:cNvPr id="14" name="表格 5"/>
          <p:cNvGraphicFramePr>
            <a:graphicFrameLocks noGrp="1"/>
          </p:cNvGraphicFramePr>
          <p:nvPr>
            <p:ph type="tbl" sz="quarter" idx="16"/>
            <p:custDataLst>
              <p:tags r:id="rId1"/>
            </p:custDataLst>
          </p:nvPr>
        </p:nvGraphicFramePr>
        <p:xfrm>
          <a:off x="7277878" y="158620"/>
          <a:ext cx="4693297" cy="31257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04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7047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0959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11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sp>
        <p:nvSpPr>
          <p:cNvPr id="4" name="心形 68"/>
          <p:cNvSpPr>
            <a:spLocks noGrp="1"/>
          </p:cNvSpPr>
          <p:nvPr/>
        </p:nvSpPr>
        <p:spPr>
          <a:xfrm>
            <a:off x="11264542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心形 68"/>
          <p:cNvSpPr>
            <a:spLocks noGrp="1"/>
          </p:cNvSpPr>
          <p:nvPr/>
        </p:nvSpPr>
        <p:spPr>
          <a:xfrm>
            <a:off x="10539248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心形 68"/>
          <p:cNvSpPr>
            <a:spLocks noGrp="1"/>
          </p:cNvSpPr>
          <p:nvPr/>
        </p:nvSpPr>
        <p:spPr>
          <a:xfrm>
            <a:off x="6923315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5" name="心形 68"/>
          <p:cNvSpPr>
            <a:spLocks noGrp="1"/>
          </p:cNvSpPr>
          <p:nvPr/>
        </p:nvSpPr>
        <p:spPr>
          <a:xfrm>
            <a:off x="8373903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7" name="心形 68"/>
          <p:cNvSpPr>
            <a:spLocks noGrp="1"/>
          </p:cNvSpPr>
          <p:nvPr/>
        </p:nvSpPr>
        <p:spPr>
          <a:xfrm>
            <a:off x="7648609" y="7335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228726" y="0"/>
            <a:ext cx="5492424" cy="58766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号一大早傻傻的去爬卦山，在华陵还是忍不住亲你了，中午吃了王婆大虾，然后“约”你去酒店蹲坑，那是我们的第一次，你晚上还生气了。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号早上去吃了包子，带你去买了手套，你说看工作又没去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号我开着车就想去找你，印象最深的还是你上男厕所，哈哈，真棒。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号下班回去匆匆见了一面，我想死你了。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号我们一起吃了早饭，逛了美特好，晚上同吃了一碗面，真香，但是你回去被责备了，我也很难受。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13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号你来找我，说要第二天陪我去医院，你吃到了我们公司附近的臭豆腐，还记得晚上你在酒店等我给你买蒙清桃罐头嘛，让你一个人在黑乎乎的房间待好久，其实我也挺着急的。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14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号你大早上陪我到医院，挺尴尬又挺幸福的，感觉很奇妙。检查完把我送公司加班，都没来得及带你吃早饭，就让你一个人在酒店待了一天。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15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号送你走时，我从南站一路走回去，通着电话信号不好，我多希望你能一直在我身边。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19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号因为我同学结婚我下班后回去了，特别开心一下高速就能见到你，还记得我送你的第一份礼物吗，是我连夜赶工的。</a:t>
            </a:r>
            <a:endParaRPr lang="en-US" altLang="zh-CN" sz="1200" dirty="0">
              <a:solidFill>
                <a:schemeClr val="bg1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号中午才吃俩口饭，你就等不及了非要接我，然后在酒店腻歪了一下午。</a:t>
            </a: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defTabSz="914400">
              <a:lnSpc>
                <a:spcPct val="150000"/>
              </a:lnSpc>
            </a:pP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3" name="心形 68">
            <a:extLst>
              <a:ext uri="{FF2B5EF4-FFF2-40B4-BE49-F238E27FC236}">
                <a16:creationId xmlns:a16="http://schemas.microsoft.com/office/drawing/2014/main" id="{516229FD-06AE-4D1C-8400-99C556736A52}"/>
              </a:ext>
            </a:extLst>
          </p:cNvPr>
          <p:cNvSpPr>
            <a:spLocks noGrp="1"/>
          </p:cNvSpPr>
          <p:nvPr/>
        </p:nvSpPr>
        <p:spPr>
          <a:xfrm>
            <a:off x="10539248" y="125603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4" name="心形 68">
            <a:extLst>
              <a:ext uri="{FF2B5EF4-FFF2-40B4-BE49-F238E27FC236}">
                <a16:creationId xmlns:a16="http://schemas.microsoft.com/office/drawing/2014/main" id="{5E4EDED1-311C-4F9D-82BD-5D9C19D9C1BA}"/>
              </a:ext>
            </a:extLst>
          </p:cNvPr>
          <p:cNvSpPr>
            <a:spLocks noGrp="1"/>
          </p:cNvSpPr>
          <p:nvPr/>
        </p:nvSpPr>
        <p:spPr>
          <a:xfrm>
            <a:off x="11264542" y="129571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心形 68">
            <a:extLst>
              <a:ext uri="{FF2B5EF4-FFF2-40B4-BE49-F238E27FC236}">
                <a16:creationId xmlns:a16="http://schemas.microsoft.com/office/drawing/2014/main" id="{E03D0726-873E-4626-B1D6-2CA341D69841}"/>
              </a:ext>
            </a:extLst>
          </p:cNvPr>
          <p:cNvSpPr>
            <a:spLocks noGrp="1"/>
          </p:cNvSpPr>
          <p:nvPr/>
        </p:nvSpPr>
        <p:spPr>
          <a:xfrm>
            <a:off x="6923315" y="1803141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7" name="心形 68">
            <a:extLst>
              <a:ext uri="{FF2B5EF4-FFF2-40B4-BE49-F238E27FC236}">
                <a16:creationId xmlns:a16="http://schemas.microsoft.com/office/drawing/2014/main" id="{DDF980DD-053E-475A-A45D-81B7B7BB5F61}"/>
              </a:ext>
            </a:extLst>
          </p:cNvPr>
          <p:cNvSpPr>
            <a:spLocks noGrp="1"/>
          </p:cNvSpPr>
          <p:nvPr/>
        </p:nvSpPr>
        <p:spPr>
          <a:xfrm>
            <a:off x="9813954" y="1843867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8" name="心形 68">
            <a:extLst>
              <a:ext uri="{FF2B5EF4-FFF2-40B4-BE49-F238E27FC236}">
                <a16:creationId xmlns:a16="http://schemas.microsoft.com/office/drawing/2014/main" id="{D454AF27-CAE3-4E91-8FB7-BB6C9AFF8A69}"/>
              </a:ext>
            </a:extLst>
          </p:cNvPr>
          <p:cNvSpPr>
            <a:spLocks noGrp="1"/>
          </p:cNvSpPr>
          <p:nvPr/>
        </p:nvSpPr>
        <p:spPr>
          <a:xfrm>
            <a:off x="10568542" y="1827026"/>
            <a:ext cx="725294" cy="52251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7432" tIns="27432" rIns="27432" bIns="45720"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6883077" y="177282"/>
          <a:ext cx="5106759" cy="3251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9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953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1953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12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6848669" y="111967"/>
          <a:ext cx="5187826" cy="3452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11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111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 dirty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5388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bg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bg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1210065" y="839755"/>
            <a:ext cx="5492424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我希望你能一直在</a:t>
            </a:r>
            <a:endParaRPr lang="en-US" altLang="zh-CN" sz="12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10065" y="158268"/>
            <a:ext cx="1369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400"/>
            <a:r>
              <a:rPr lang="zh-CN" altLang="en-US" sz="2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以后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4191635" cy="42462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20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59588" y="227783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爱情</a:t>
            </a:r>
          </a:p>
        </p:txBody>
      </p:sp>
      <p:sp>
        <p:nvSpPr>
          <p:cNvPr id="10" name="矩形 9"/>
          <p:cNvSpPr/>
          <p:nvPr/>
        </p:nvSpPr>
        <p:spPr>
          <a:xfrm>
            <a:off x="3612644" y="4793987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641674" y="4743105"/>
            <a:ext cx="582580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2020: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当我遇见了你，你便是我世界的全部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我要与你一起共同创造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!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-1" fmla="*/ 1476536 w 2963462"/>
                <a:gd name="connsiteY0-2" fmla="*/ 581739 h 2417948"/>
                <a:gd name="connsiteX1-3" fmla="*/ 1476536 w 2963462"/>
                <a:gd name="connsiteY1-4" fmla="*/ 2417943 h 2417948"/>
                <a:gd name="connsiteX2-5" fmla="*/ 0 w 2963462"/>
                <a:gd name="connsiteY2-6" fmla="*/ 600975 h 2417948"/>
                <a:gd name="connsiteX3" fmla="*/ 1476536 w 2963462"/>
                <a:gd name="connsiteY3" fmla="*/ 581739 h 2417948"/>
                <a:gd name="connsiteX0-7" fmla="*/ 1476536 w 2946400"/>
                <a:gd name="connsiteY0-8" fmla="*/ 218897 h 2055106"/>
                <a:gd name="connsiteX1-9" fmla="*/ 2946400 w 2946400"/>
                <a:gd name="connsiteY1-10" fmla="*/ 238132 h 2055106"/>
                <a:gd name="connsiteX2-11" fmla="*/ 1476536 w 2946400"/>
                <a:gd name="connsiteY2-12" fmla="*/ 2055101 h 2055106"/>
                <a:gd name="connsiteX3-13" fmla="*/ 0 w 2946400"/>
                <a:gd name="connsiteY3-14" fmla="*/ 238133 h 2055106"/>
                <a:gd name="connsiteX4" fmla="*/ 1476536 w 2946400"/>
                <a:gd name="connsiteY4" fmla="*/ 218897 h 2055106"/>
                <a:gd name="connsiteX0-15" fmla="*/ 1476536 w 2946400"/>
                <a:gd name="connsiteY0-16" fmla="*/ 510091 h 2346300"/>
                <a:gd name="connsiteX1-17" fmla="*/ 2946400 w 2946400"/>
                <a:gd name="connsiteY1-18" fmla="*/ 529326 h 2346300"/>
                <a:gd name="connsiteX2-19" fmla="*/ 1476536 w 2946400"/>
                <a:gd name="connsiteY2-20" fmla="*/ 2346295 h 2346300"/>
                <a:gd name="connsiteX3-21" fmla="*/ 0 w 2946400"/>
                <a:gd name="connsiteY3-22" fmla="*/ 529327 h 2346300"/>
                <a:gd name="connsiteX4-23" fmla="*/ 1476536 w 2946400"/>
                <a:gd name="connsiteY4-24" fmla="*/ 510091 h 2346300"/>
                <a:gd name="connsiteX0-25" fmla="*/ 1476536 w 2946400"/>
                <a:gd name="connsiteY0-26" fmla="*/ 531468 h 2367677"/>
                <a:gd name="connsiteX1-27" fmla="*/ 2946400 w 2946400"/>
                <a:gd name="connsiteY1-28" fmla="*/ 550703 h 2367677"/>
                <a:gd name="connsiteX2-29" fmla="*/ 1476536 w 2946400"/>
                <a:gd name="connsiteY2-30" fmla="*/ 2367672 h 2367677"/>
                <a:gd name="connsiteX3-31" fmla="*/ 0 w 2946400"/>
                <a:gd name="connsiteY3-32" fmla="*/ 550704 h 2367677"/>
                <a:gd name="connsiteX4-33" fmla="*/ 1476536 w 2946400"/>
                <a:gd name="connsiteY4-34" fmla="*/ 531468 h 2367677"/>
                <a:gd name="connsiteX0-35" fmla="*/ 1476536 w 2946520"/>
                <a:gd name="connsiteY0-36" fmla="*/ 584645 h 2420854"/>
                <a:gd name="connsiteX1-37" fmla="*/ 2946400 w 2946520"/>
                <a:gd name="connsiteY1-38" fmla="*/ 603880 h 2420854"/>
                <a:gd name="connsiteX2-39" fmla="*/ 1476536 w 2946520"/>
                <a:gd name="connsiteY2-40" fmla="*/ 2420849 h 2420854"/>
                <a:gd name="connsiteX3-41" fmla="*/ 0 w 2946520"/>
                <a:gd name="connsiteY3-42" fmla="*/ 603881 h 2420854"/>
                <a:gd name="connsiteX4-43" fmla="*/ 1476536 w 2946520"/>
                <a:gd name="connsiteY4-44" fmla="*/ 584645 h 2420854"/>
                <a:gd name="connsiteX0-45" fmla="*/ 1476536 w 2946520"/>
                <a:gd name="connsiteY0-46" fmla="*/ 645912 h 2482122"/>
                <a:gd name="connsiteX1-47" fmla="*/ 2946400 w 2946520"/>
                <a:gd name="connsiteY1-48" fmla="*/ 665147 h 2482122"/>
                <a:gd name="connsiteX2-49" fmla="*/ 1476536 w 2946520"/>
                <a:gd name="connsiteY2-50" fmla="*/ 2482116 h 2482122"/>
                <a:gd name="connsiteX3-51" fmla="*/ 0 w 2946520"/>
                <a:gd name="connsiteY3-52" fmla="*/ 665148 h 2482122"/>
                <a:gd name="connsiteX4-53" fmla="*/ 1476536 w 2946520"/>
                <a:gd name="connsiteY4-54" fmla="*/ 645912 h 2482122"/>
                <a:gd name="connsiteX0-55" fmla="*/ 1476536 w 2946508"/>
                <a:gd name="connsiteY0-56" fmla="*/ 645912 h 2482122"/>
                <a:gd name="connsiteX1-57" fmla="*/ 2946400 w 2946508"/>
                <a:gd name="connsiteY1-58" fmla="*/ 665147 h 2482122"/>
                <a:gd name="connsiteX2-59" fmla="*/ 1476536 w 2946508"/>
                <a:gd name="connsiteY2-60" fmla="*/ 2482116 h 2482122"/>
                <a:gd name="connsiteX3-61" fmla="*/ 0 w 2946508"/>
                <a:gd name="connsiteY3-62" fmla="*/ 665148 h 2482122"/>
                <a:gd name="connsiteX4-63" fmla="*/ 1476536 w 2946508"/>
                <a:gd name="connsiteY4-64" fmla="*/ 645912 h 2482122"/>
                <a:gd name="connsiteX0-65" fmla="*/ 1476536 w 2946508"/>
                <a:gd name="connsiteY0-66" fmla="*/ 645912 h 2482116"/>
                <a:gd name="connsiteX1-67" fmla="*/ 2946400 w 2946508"/>
                <a:gd name="connsiteY1-68" fmla="*/ 665147 h 2482116"/>
                <a:gd name="connsiteX2-69" fmla="*/ 1476536 w 2946508"/>
                <a:gd name="connsiteY2-70" fmla="*/ 2482116 h 2482116"/>
                <a:gd name="connsiteX3-71" fmla="*/ 0 w 2946508"/>
                <a:gd name="connsiteY3-72" fmla="*/ 665148 h 2482116"/>
                <a:gd name="connsiteX4-73" fmla="*/ 1476536 w 2946508"/>
                <a:gd name="connsiteY4-74" fmla="*/ 645912 h 2482116"/>
                <a:gd name="connsiteX0-75" fmla="*/ 1476536 w 2946508"/>
                <a:gd name="connsiteY0-76" fmla="*/ 645912 h 2482116"/>
                <a:gd name="connsiteX1-77" fmla="*/ 2946400 w 2946508"/>
                <a:gd name="connsiteY1-78" fmla="*/ 665147 h 2482116"/>
                <a:gd name="connsiteX2-79" fmla="*/ 1476536 w 2946508"/>
                <a:gd name="connsiteY2-80" fmla="*/ 2482116 h 2482116"/>
                <a:gd name="connsiteX3-81" fmla="*/ 0 w 2946508"/>
                <a:gd name="connsiteY3-82" fmla="*/ 665148 h 2482116"/>
                <a:gd name="connsiteX4-83" fmla="*/ 1476536 w 2946508"/>
                <a:gd name="connsiteY4-84" fmla="*/ 645912 h 2482116"/>
                <a:gd name="connsiteX0-85" fmla="*/ 1476536 w 2946508"/>
                <a:gd name="connsiteY0-86" fmla="*/ 651137 h 2487341"/>
                <a:gd name="connsiteX1-87" fmla="*/ 2946400 w 2946508"/>
                <a:gd name="connsiteY1-88" fmla="*/ 670372 h 2487341"/>
                <a:gd name="connsiteX2-89" fmla="*/ 1476536 w 2946508"/>
                <a:gd name="connsiteY2-90" fmla="*/ 2487341 h 2487341"/>
                <a:gd name="connsiteX3-91" fmla="*/ 0 w 2946508"/>
                <a:gd name="connsiteY3-92" fmla="*/ 670373 h 2487341"/>
                <a:gd name="connsiteX4-93" fmla="*/ 1476536 w 2946508"/>
                <a:gd name="connsiteY4-94" fmla="*/ 651137 h 2487341"/>
                <a:gd name="connsiteX0-95" fmla="*/ 1476536 w 2946508"/>
                <a:gd name="connsiteY0-96" fmla="*/ 651137 h 2487341"/>
                <a:gd name="connsiteX1-97" fmla="*/ 2946400 w 2946508"/>
                <a:gd name="connsiteY1-98" fmla="*/ 670372 h 2487341"/>
                <a:gd name="connsiteX2-99" fmla="*/ 1476536 w 2946508"/>
                <a:gd name="connsiteY2-100" fmla="*/ 2487341 h 2487341"/>
                <a:gd name="connsiteX3-101" fmla="*/ 0 w 2946508"/>
                <a:gd name="connsiteY3-102" fmla="*/ 670373 h 2487341"/>
                <a:gd name="connsiteX4-103" fmla="*/ 1476536 w 2946508"/>
                <a:gd name="connsiteY4-104" fmla="*/ 651137 h 2487341"/>
                <a:gd name="connsiteX0-105" fmla="*/ 1476536 w 2946508"/>
                <a:gd name="connsiteY0-106" fmla="*/ 630294 h 2466498"/>
                <a:gd name="connsiteX1-107" fmla="*/ 2946400 w 2946508"/>
                <a:gd name="connsiteY1-108" fmla="*/ 649529 h 2466498"/>
                <a:gd name="connsiteX2-109" fmla="*/ 1476536 w 2946508"/>
                <a:gd name="connsiteY2-110" fmla="*/ 2466498 h 2466498"/>
                <a:gd name="connsiteX3-111" fmla="*/ 0 w 2946508"/>
                <a:gd name="connsiteY3-112" fmla="*/ 649530 h 2466498"/>
                <a:gd name="connsiteX4-113" fmla="*/ 1476536 w 2946508"/>
                <a:gd name="connsiteY4-114" fmla="*/ 630294 h 2466498"/>
                <a:gd name="connsiteX0-115" fmla="*/ 1476536 w 2946508"/>
                <a:gd name="connsiteY0-116" fmla="*/ 630294 h 2466498"/>
                <a:gd name="connsiteX1-117" fmla="*/ 2946400 w 2946508"/>
                <a:gd name="connsiteY1-118" fmla="*/ 649529 h 2466498"/>
                <a:gd name="connsiteX2-119" fmla="*/ 1476536 w 2946508"/>
                <a:gd name="connsiteY2-120" fmla="*/ 2466498 h 2466498"/>
                <a:gd name="connsiteX3-121" fmla="*/ 0 w 2946508"/>
                <a:gd name="connsiteY3-122" fmla="*/ 649530 h 2466498"/>
                <a:gd name="connsiteX4-123" fmla="*/ 1476536 w 2946508"/>
                <a:gd name="connsiteY4-124" fmla="*/ 630294 h 2466498"/>
                <a:gd name="connsiteX0-125" fmla="*/ 1476536 w 2946508"/>
                <a:gd name="connsiteY0-126" fmla="*/ 614765 h 2450969"/>
                <a:gd name="connsiteX1-127" fmla="*/ 2946400 w 2946508"/>
                <a:gd name="connsiteY1-128" fmla="*/ 634000 h 2450969"/>
                <a:gd name="connsiteX2-129" fmla="*/ 1476536 w 2946508"/>
                <a:gd name="connsiteY2-130" fmla="*/ 2450969 h 2450969"/>
                <a:gd name="connsiteX3-131" fmla="*/ 0 w 2946508"/>
                <a:gd name="connsiteY3-132" fmla="*/ 634001 h 2450969"/>
                <a:gd name="connsiteX4-133" fmla="*/ 1476536 w 2946508"/>
                <a:gd name="connsiteY4-134" fmla="*/ 614765 h 2450969"/>
                <a:gd name="connsiteX0-135" fmla="*/ 1476536 w 2946508"/>
                <a:gd name="connsiteY0-136" fmla="*/ 595740 h 2431944"/>
                <a:gd name="connsiteX1-137" fmla="*/ 2946400 w 2946508"/>
                <a:gd name="connsiteY1-138" fmla="*/ 614975 h 2431944"/>
                <a:gd name="connsiteX2-139" fmla="*/ 1476536 w 2946508"/>
                <a:gd name="connsiteY2-140" fmla="*/ 2431944 h 2431944"/>
                <a:gd name="connsiteX3-141" fmla="*/ 0 w 2946508"/>
                <a:gd name="connsiteY3-142" fmla="*/ 614976 h 2431944"/>
                <a:gd name="connsiteX4-143" fmla="*/ 1476536 w 2946508"/>
                <a:gd name="connsiteY4-144" fmla="*/ 595740 h 2431944"/>
                <a:gd name="connsiteX0-145" fmla="*/ 1476536 w 2946508"/>
                <a:gd name="connsiteY0-146" fmla="*/ 608368 h 2444572"/>
                <a:gd name="connsiteX1-147" fmla="*/ 2946400 w 2946508"/>
                <a:gd name="connsiteY1-148" fmla="*/ 627603 h 2444572"/>
                <a:gd name="connsiteX2-149" fmla="*/ 1476536 w 2946508"/>
                <a:gd name="connsiteY2-150" fmla="*/ 2444572 h 2444572"/>
                <a:gd name="connsiteX3-151" fmla="*/ 0 w 2946508"/>
                <a:gd name="connsiteY3-152" fmla="*/ 627604 h 2444572"/>
                <a:gd name="connsiteX4-153" fmla="*/ 1476536 w 2946508"/>
                <a:gd name="connsiteY4-154" fmla="*/ 608368 h 2444572"/>
                <a:gd name="connsiteX0-155" fmla="*/ 1476536 w 2946570"/>
                <a:gd name="connsiteY0-156" fmla="*/ 608368 h 2444572"/>
                <a:gd name="connsiteX1-157" fmla="*/ 2946400 w 2946570"/>
                <a:gd name="connsiteY1-158" fmla="*/ 627603 h 2444572"/>
                <a:gd name="connsiteX2-159" fmla="*/ 1476536 w 2946570"/>
                <a:gd name="connsiteY2-160" fmla="*/ 2444572 h 2444572"/>
                <a:gd name="connsiteX3-161" fmla="*/ 0 w 2946570"/>
                <a:gd name="connsiteY3-162" fmla="*/ 627604 h 2444572"/>
                <a:gd name="connsiteX4-163" fmla="*/ 1476536 w 2946570"/>
                <a:gd name="connsiteY4-164" fmla="*/ 608368 h 2444572"/>
                <a:gd name="connsiteX0-165" fmla="*/ 1476536 w 2946830"/>
                <a:gd name="connsiteY0-166" fmla="*/ 670229 h 2506433"/>
                <a:gd name="connsiteX1-167" fmla="*/ 2946400 w 2946830"/>
                <a:gd name="connsiteY1-168" fmla="*/ 689464 h 2506433"/>
                <a:gd name="connsiteX2-169" fmla="*/ 1476536 w 2946830"/>
                <a:gd name="connsiteY2-170" fmla="*/ 2506433 h 2506433"/>
                <a:gd name="connsiteX3-171" fmla="*/ 0 w 2946830"/>
                <a:gd name="connsiteY3-172" fmla="*/ 689465 h 2506433"/>
                <a:gd name="connsiteX4-173" fmla="*/ 1476536 w 2946830"/>
                <a:gd name="connsiteY4-174" fmla="*/ 670229 h 2506433"/>
                <a:gd name="connsiteX0-175" fmla="*/ 1476536 w 2946508"/>
                <a:gd name="connsiteY0-176" fmla="*/ 673608 h 2509812"/>
                <a:gd name="connsiteX1-177" fmla="*/ 2946400 w 2946508"/>
                <a:gd name="connsiteY1-178" fmla="*/ 692843 h 2509812"/>
                <a:gd name="connsiteX2-179" fmla="*/ 1476536 w 2946508"/>
                <a:gd name="connsiteY2-180" fmla="*/ 2509812 h 2509812"/>
                <a:gd name="connsiteX3-181" fmla="*/ 0 w 2946508"/>
                <a:gd name="connsiteY3-182" fmla="*/ 692844 h 2509812"/>
                <a:gd name="connsiteX4-183" fmla="*/ 1476536 w 2946508"/>
                <a:gd name="connsiteY4-184" fmla="*/ 673608 h 2509812"/>
                <a:gd name="connsiteX0-185" fmla="*/ 1476536 w 2946570"/>
                <a:gd name="connsiteY0-186" fmla="*/ 673608 h 2509812"/>
                <a:gd name="connsiteX1-187" fmla="*/ 2946400 w 2946570"/>
                <a:gd name="connsiteY1-188" fmla="*/ 692843 h 2509812"/>
                <a:gd name="connsiteX2-189" fmla="*/ 1476536 w 2946570"/>
                <a:gd name="connsiteY2-190" fmla="*/ 2509812 h 2509812"/>
                <a:gd name="connsiteX3-191" fmla="*/ 0 w 2946570"/>
                <a:gd name="connsiteY3-192" fmla="*/ 692844 h 2509812"/>
                <a:gd name="connsiteX4-193" fmla="*/ 1476536 w 2946570"/>
                <a:gd name="connsiteY4-194" fmla="*/ 673608 h 2509812"/>
                <a:gd name="connsiteX0-195" fmla="*/ 1476592 w 2946626"/>
                <a:gd name="connsiteY0-196" fmla="*/ 673608 h 2509812"/>
                <a:gd name="connsiteX1-197" fmla="*/ 2946456 w 2946626"/>
                <a:gd name="connsiteY1-198" fmla="*/ 692843 h 2509812"/>
                <a:gd name="connsiteX2-199" fmla="*/ 1476592 w 2946626"/>
                <a:gd name="connsiteY2-200" fmla="*/ 2509812 h 2509812"/>
                <a:gd name="connsiteX3-201" fmla="*/ 56 w 2946626"/>
                <a:gd name="connsiteY3-202" fmla="*/ 692844 h 2509812"/>
                <a:gd name="connsiteX4-203" fmla="*/ 1476592 w 2946626"/>
                <a:gd name="connsiteY4-204" fmla="*/ 673608 h 2509812"/>
                <a:gd name="connsiteX0-205" fmla="*/ 1476592 w 2946611"/>
                <a:gd name="connsiteY0-206" fmla="*/ 666141 h 2502345"/>
                <a:gd name="connsiteX1-207" fmla="*/ 2946456 w 2946611"/>
                <a:gd name="connsiteY1-208" fmla="*/ 685376 h 2502345"/>
                <a:gd name="connsiteX2-209" fmla="*/ 1476592 w 2946611"/>
                <a:gd name="connsiteY2-210" fmla="*/ 2502345 h 2502345"/>
                <a:gd name="connsiteX3-211" fmla="*/ 56 w 2946611"/>
                <a:gd name="connsiteY3-212" fmla="*/ 685377 h 2502345"/>
                <a:gd name="connsiteX4-213" fmla="*/ 1476592 w 2946611"/>
                <a:gd name="connsiteY4-214" fmla="*/ 666141 h 2502345"/>
                <a:gd name="connsiteX0-215" fmla="*/ 1476592 w 2946611"/>
                <a:gd name="connsiteY0-216" fmla="*/ 666141 h 2502345"/>
                <a:gd name="connsiteX1-217" fmla="*/ 2946456 w 2946611"/>
                <a:gd name="connsiteY1-218" fmla="*/ 685376 h 2502345"/>
                <a:gd name="connsiteX2-219" fmla="*/ 1476592 w 2946611"/>
                <a:gd name="connsiteY2-220" fmla="*/ 2502345 h 2502345"/>
                <a:gd name="connsiteX3-221" fmla="*/ 56 w 2946611"/>
                <a:gd name="connsiteY3-222" fmla="*/ 685377 h 2502345"/>
                <a:gd name="connsiteX4-223" fmla="*/ 1476592 w 2946611"/>
                <a:gd name="connsiteY4-224" fmla="*/ 666141 h 2502345"/>
                <a:gd name="connsiteX0-225" fmla="*/ 1476592 w 2946481"/>
                <a:gd name="connsiteY0-226" fmla="*/ 654214 h 2490418"/>
                <a:gd name="connsiteX1-227" fmla="*/ 2946456 w 2946481"/>
                <a:gd name="connsiteY1-228" fmla="*/ 673449 h 2490418"/>
                <a:gd name="connsiteX2-229" fmla="*/ 1476592 w 2946481"/>
                <a:gd name="connsiteY2-230" fmla="*/ 2490418 h 2490418"/>
                <a:gd name="connsiteX3-231" fmla="*/ 56 w 2946481"/>
                <a:gd name="connsiteY3-232" fmla="*/ 673450 h 2490418"/>
                <a:gd name="connsiteX4-233" fmla="*/ 1476592 w 2946481"/>
                <a:gd name="connsiteY4-234" fmla="*/ 654214 h 2490418"/>
                <a:gd name="connsiteX0-235" fmla="*/ 1476592 w 2946481"/>
                <a:gd name="connsiteY0-236" fmla="*/ 630985 h 2467189"/>
                <a:gd name="connsiteX1-237" fmla="*/ 2946456 w 2946481"/>
                <a:gd name="connsiteY1-238" fmla="*/ 650220 h 2467189"/>
                <a:gd name="connsiteX2-239" fmla="*/ 1476592 w 2946481"/>
                <a:gd name="connsiteY2-240" fmla="*/ 2467189 h 2467189"/>
                <a:gd name="connsiteX3-241" fmla="*/ 56 w 2946481"/>
                <a:gd name="connsiteY3-242" fmla="*/ 650221 h 2467189"/>
                <a:gd name="connsiteX4-243" fmla="*/ 1476592 w 2946481"/>
                <a:gd name="connsiteY4-244" fmla="*/ 630985 h 2467189"/>
                <a:gd name="connsiteX0-245" fmla="*/ 1476592 w 2946611"/>
                <a:gd name="connsiteY0-246" fmla="*/ 666140 h 2502344"/>
                <a:gd name="connsiteX1-247" fmla="*/ 2946456 w 2946611"/>
                <a:gd name="connsiteY1-248" fmla="*/ 685375 h 2502344"/>
                <a:gd name="connsiteX2-249" fmla="*/ 1476592 w 2946611"/>
                <a:gd name="connsiteY2-250" fmla="*/ 2502344 h 2502344"/>
                <a:gd name="connsiteX3-251" fmla="*/ 56 w 2946611"/>
                <a:gd name="connsiteY3-252" fmla="*/ 685376 h 2502344"/>
                <a:gd name="connsiteX4-253" fmla="*/ 1476592 w 2946611"/>
                <a:gd name="connsiteY4-254" fmla="*/ 666140 h 2502344"/>
                <a:gd name="connsiteX0-255" fmla="*/ 1476592 w 2946611"/>
                <a:gd name="connsiteY0-256" fmla="*/ 681451 h 2517655"/>
                <a:gd name="connsiteX1-257" fmla="*/ 2946456 w 2946611"/>
                <a:gd name="connsiteY1-258" fmla="*/ 700686 h 2517655"/>
                <a:gd name="connsiteX2-259" fmla="*/ 1476592 w 2946611"/>
                <a:gd name="connsiteY2-260" fmla="*/ 2517655 h 2517655"/>
                <a:gd name="connsiteX3-261" fmla="*/ 56 w 2946611"/>
                <a:gd name="connsiteY3-262" fmla="*/ 700687 h 2517655"/>
                <a:gd name="connsiteX4-263" fmla="*/ 1476592 w 2946611"/>
                <a:gd name="connsiteY4-264" fmla="*/ 681451 h 2517655"/>
                <a:gd name="connsiteX0-265" fmla="*/ 1476592 w 2946611"/>
                <a:gd name="connsiteY0-266" fmla="*/ 681451 h 2517655"/>
                <a:gd name="connsiteX1-267" fmla="*/ 2946456 w 2946611"/>
                <a:gd name="connsiteY1-268" fmla="*/ 700686 h 2517655"/>
                <a:gd name="connsiteX2-269" fmla="*/ 1476592 w 2946611"/>
                <a:gd name="connsiteY2-270" fmla="*/ 2517655 h 2517655"/>
                <a:gd name="connsiteX3-271" fmla="*/ 56 w 2946611"/>
                <a:gd name="connsiteY3-272" fmla="*/ 700687 h 2517655"/>
                <a:gd name="connsiteX4-273" fmla="*/ 1476592 w 2946611"/>
                <a:gd name="connsiteY4-274" fmla="*/ 681451 h 2517655"/>
                <a:gd name="connsiteX0-275" fmla="*/ 1476592 w 2946611"/>
                <a:gd name="connsiteY0-276" fmla="*/ 681451 h 2517655"/>
                <a:gd name="connsiteX1-277" fmla="*/ 2946456 w 2946611"/>
                <a:gd name="connsiteY1-278" fmla="*/ 700686 h 2517655"/>
                <a:gd name="connsiteX2-279" fmla="*/ 1476592 w 2946611"/>
                <a:gd name="connsiteY2-280" fmla="*/ 2517655 h 2517655"/>
                <a:gd name="connsiteX3-281" fmla="*/ 56 w 2946611"/>
                <a:gd name="connsiteY3-282" fmla="*/ 700687 h 2517655"/>
                <a:gd name="connsiteX4-283" fmla="*/ 1476592 w 2946611"/>
                <a:gd name="connsiteY4-284" fmla="*/ 681451 h 2517655"/>
                <a:gd name="connsiteX0-285" fmla="*/ 1476592 w 2946611"/>
                <a:gd name="connsiteY0-286" fmla="*/ 681451 h 2517655"/>
                <a:gd name="connsiteX1-287" fmla="*/ 2946456 w 2946611"/>
                <a:gd name="connsiteY1-288" fmla="*/ 700686 h 2517655"/>
                <a:gd name="connsiteX2-289" fmla="*/ 1476592 w 2946611"/>
                <a:gd name="connsiteY2-290" fmla="*/ 2517655 h 2517655"/>
                <a:gd name="connsiteX3-291" fmla="*/ 56 w 2946611"/>
                <a:gd name="connsiteY3-292" fmla="*/ 700687 h 2517655"/>
                <a:gd name="connsiteX4-293" fmla="*/ 1476592 w 2946611"/>
                <a:gd name="connsiteY4-294" fmla="*/ 681451 h 2517655"/>
                <a:gd name="connsiteX0-295" fmla="*/ 1476592 w 2946611"/>
                <a:gd name="connsiteY0-296" fmla="*/ 681451 h 2517655"/>
                <a:gd name="connsiteX1-297" fmla="*/ 2946456 w 2946611"/>
                <a:gd name="connsiteY1-298" fmla="*/ 700686 h 2517655"/>
                <a:gd name="connsiteX2-299" fmla="*/ 1476592 w 2946611"/>
                <a:gd name="connsiteY2-300" fmla="*/ 2517655 h 2517655"/>
                <a:gd name="connsiteX3-301" fmla="*/ 56 w 2946611"/>
                <a:gd name="connsiteY3-302" fmla="*/ 700687 h 2517655"/>
                <a:gd name="connsiteX4-303" fmla="*/ 1476592 w 2946611"/>
                <a:gd name="connsiteY4-304" fmla="*/ 681451 h 2517655"/>
                <a:gd name="connsiteX0-305" fmla="*/ 1476594 w 2946613"/>
                <a:gd name="connsiteY0-306" fmla="*/ 681451 h 2517655"/>
                <a:gd name="connsiteX1-307" fmla="*/ 2946458 w 2946613"/>
                <a:gd name="connsiteY1-308" fmla="*/ 700686 h 2517655"/>
                <a:gd name="connsiteX2-309" fmla="*/ 1476594 w 2946613"/>
                <a:gd name="connsiteY2-310" fmla="*/ 2517655 h 2517655"/>
                <a:gd name="connsiteX3-311" fmla="*/ 58 w 2946613"/>
                <a:gd name="connsiteY3-312" fmla="*/ 700687 h 2517655"/>
                <a:gd name="connsiteX4-313" fmla="*/ 1476594 w 2946613"/>
                <a:gd name="connsiteY4-314" fmla="*/ 681451 h 25176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13" y="connsiteY3-14"/>
                </a:cxn>
                <a:cxn ang="0">
                  <a:pos x="connsiteX4-23" y="connsiteY4-2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pic>
        <p:nvPicPr>
          <p:cNvPr id="71" name="图片 7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2" y="1178432"/>
            <a:ext cx="2997357" cy="211882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2" name="矩形 71"/>
          <p:cNvSpPr/>
          <p:nvPr/>
        </p:nvSpPr>
        <p:spPr>
          <a:xfrm>
            <a:off x="9802296" y="2865138"/>
            <a:ext cx="21098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20XX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056282" y="3281778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2" grpId="0"/>
      <p:bldP spid="7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-1" fmla="*/ 1476536 w 2963462"/>
              <a:gd name="connsiteY0-2" fmla="*/ 581739 h 2417948"/>
              <a:gd name="connsiteX1-3" fmla="*/ 1476536 w 2963462"/>
              <a:gd name="connsiteY1-4" fmla="*/ 2417943 h 2417948"/>
              <a:gd name="connsiteX2-5" fmla="*/ 0 w 2963462"/>
              <a:gd name="connsiteY2-6" fmla="*/ 600975 h 2417948"/>
              <a:gd name="connsiteX3" fmla="*/ 1476536 w 2963462"/>
              <a:gd name="connsiteY3" fmla="*/ 581739 h 2417948"/>
              <a:gd name="connsiteX0-7" fmla="*/ 1476536 w 2946400"/>
              <a:gd name="connsiteY0-8" fmla="*/ 218897 h 2055106"/>
              <a:gd name="connsiteX1-9" fmla="*/ 2946400 w 2946400"/>
              <a:gd name="connsiteY1-10" fmla="*/ 238132 h 2055106"/>
              <a:gd name="connsiteX2-11" fmla="*/ 1476536 w 2946400"/>
              <a:gd name="connsiteY2-12" fmla="*/ 2055101 h 2055106"/>
              <a:gd name="connsiteX3-13" fmla="*/ 0 w 2946400"/>
              <a:gd name="connsiteY3-14" fmla="*/ 238133 h 2055106"/>
              <a:gd name="connsiteX4" fmla="*/ 1476536 w 2946400"/>
              <a:gd name="connsiteY4" fmla="*/ 218897 h 2055106"/>
              <a:gd name="connsiteX0-15" fmla="*/ 1476536 w 2946400"/>
              <a:gd name="connsiteY0-16" fmla="*/ 510091 h 2346300"/>
              <a:gd name="connsiteX1-17" fmla="*/ 2946400 w 2946400"/>
              <a:gd name="connsiteY1-18" fmla="*/ 529326 h 2346300"/>
              <a:gd name="connsiteX2-19" fmla="*/ 1476536 w 2946400"/>
              <a:gd name="connsiteY2-20" fmla="*/ 2346295 h 2346300"/>
              <a:gd name="connsiteX3-21" fmla="*/ 0 w 2946400"/>
              <a:gd name="connsiteY3-22" fmla="*/ 529327 h 2346300"/>
              <a:gd name="connsiteX4-23" fmla="*/ 1476536 w 2946400"/>
              <a:gd name="connsiteY4-24" fmla="*/ 510091 h 2346300"/>
              <a:gd name="connsiteX0-25" fmla="*/ 1476536 w 2946400"/>
              <a:gd name="connsiteY0-26" fmla="*/ 531468 h 2367677"/>
              <a:gd name="connsiteX1-27" fmla="*/ 2946400 w 2946400"/>
              <a:gd name="connsiteY1-28" fmla="*/ 550703 h 2367677"/>
              <a:gd name="connsiteX2-29" fmla="*/ 1476536 w 2946400"/>
              <a:gd name="connsiteY2-30" fmla="*/ 2367672 h 2367677"/>
              <a:gd name="connsiteX3-31" fmla="*/ 0 w 2946400"/>
              <a:gd name="connsiteY3-32" fmla="*/ 550704 h 2367677"/>
              <a:gd name="connsiteX4-33" fmla="*/ 1476536 w 2946400"/>
              <a:gd name="connsiteY4-34" fmla="*/ 531468 h 2367677"/>
              <a:gd name="connsiteX0-35" fmla="*/ 1476536 w 2946520"/>
              <a:gd name="connsiteY0-36" fmla="*/ 584645 h 2420854"/>
              <a:gd name="connsiteX1-37" fmla="*/ 2946400 w 2946520"/>
              <a:gd name="connsiteY1-38" fmla="*/ 603880 h 2420854"/>
              <a:gd name="connsiteX2-39" fmla="*/ 1476536 w 2946520"/>
              <a:gd name="connsiteY2-40" fmla="*/ 2420849 h 2420854"/>
              <a:gd name="connsiteX3-41" fmla="*/ 0 w 2946520"/>
              <a:gd name="connsiteY3-42" fmla="*/ 603881 h 2420854"/>
              <a:gd name="connsiteX4-43" fmla="*/ 1476536 w 2946520"/>
              <a:gd name="connsiteY4-44" fmla="*/ 584645 h 2420854"/>
              <a:gd name="connsiteX0-45" fmla="*/ 1476536 w 2946520"/>
              <a:gd name="connsiteY0-46" fmla="*/ 645912 h 2482122"/>
              <a:gd name="connsiteX1-47" fmla="*/ 2946400 w 2946520"/>
              <a:gd name="connsiteY1-48" fmla="*/ 665147 h 2482122"/>
              <a:gd name="connsiteX2-49" fmla="*/ 1476536 w 2946520"/>
              <a:gd name="connsiteY2-50" fmla="*/ 2482116 h 2482122"/>
              <a:gd name="connsiteX3-51" fmla="*/ 0 w 2946520"/>
              <a:gd name="connsiteY3-52" fmla="*/ 665148 h 2482122"/>
              <a:gd name="connsiteX4-53" fmla="*/ 1476536 w 2946520"/>
              <a:gd name="connsiteY4-54" fmla="*/ 645912 h 2482122"/>
              <a:gd name="connsiteX0-55" fmla="*/ 1476536 w 2946508"/>
              <a:gd name="connsiteY0-56" fmla="*/ 645912 h 2482122"/>
              <a:gd name="connsiteX1-57" fmla="*/ 2946400 w 2946508"/>
              <a:gd name="connsiteY1-58" fmla="*/ 665147 h 2482122"/>
              <a:gd name="connsiteX2-59" fmla="*/ 1476536 w 2946508"/>
              <a:gd name="connsiteY2-60" fmla="*/ 2482116 h 2482122"/>
              <a:gd name="connsiteX3-61" fmla="*/ 0 w 2946508"/>
              <a:gd name="connsiteY3-62" fmla="*/ 665148 h 2482122"/>
              <a:gd name="connsiteX4-63" fmla="*/ 1476536 w 2946508"/>
              <a:gd name="connsiteY4-64" fmla="*/ 645912 h 2482122"/>
              <a:gd name="connsiteX0-65" fmla="*/ 1476536 w 2946508"/>
              <a:gd name="connsiteY0-66" fmla="*/ 645912 h 2482116"/>
              <a:gd name="connsiteX1-67" fmla="*/ 2946400 w 2946508"/>
              <a:gd name="connsiteY1-68" fmla="*/ 665147 h 2482116"/>
              <a:gd name="connsiteX2-69" fmla="*/ 1476536 w 2946508"/>
              <a:gd name="connsiteY2-70" fmla="*/ 2482116 h 2482116"/>
              <a:gd name="connsiteX3-71" fmla="*/ 0 w 2946508"/>
              <a:gd name="connsiteY3-72" fmla="*/ 665148 h 2482116"/>
              <a:gd name="connsiteX4-73" fmla="*/ 1476536 w 2946508"/>
              <a:gd name="connsiteY4-74" fmla="*/ 645912 h 2482116"/>
              <a:gd name="connsiteX0-75" fmla="*/ 1476536 w 2946508"/>
              <a:gd name="connsiteY0-76" fmla="*/ 645912 h 2482116"/>
              <a:gd name="connsiteX1-77" fmla="*/ 2946400 w 2946508"/>
              <a:gd name="connsiteY1-78" fmla="*/ 665147 h 2482116"/>
              <a:gd name="connsiteX2-79" fmla="*/ 1476536 w 2946508"/>
              <a:gd name="connsiteY2-80" fmla="*/ 2482116 h 2482116"/>
              <a:gd name="connsiteX3-81" fmla="*/ 0 w 2946508"/>
              <a:gd name="connsiteY3-82" fmla="*/ 665148 h 2482116"/>
              <a:gd name="connsiteX4-83" fmla="*/ 1476536 w 2946508"/>
              <a:gd name="connsiteY4-84" fmla="*/ 645912 h 2482116"/>
              <a:gd name="connsiteX0-85" fmla="*/ 1476536 w 2946508"/>
              <a:gd name="connsiteY0-86" fmla="*/ 651137 h 2487341"/>
              <a:gd name="connsiteX1-87" fmla="*/ 2946400 w 2946508"/>
              <a:gd name="connsiteY1-88" fmla="*/ 670372 h 2487341"/>
              <a:gd name="connsiteX2-89" fmla="*/ 1476536 w 2946508"/>
              <a:gd name="connsiteY2-90" fmla="*/ 2487341 h 2487341"/>
              <a:gd name="connsiteX3-91" fmla="*/ 0 w 2946508"/>
              <a:gd name="connsiteY3-92" fmla="*/ 670373 h 2487341"/>
              <a:gd name="connsiteX4-93" fmla="*/ 1476536 w 2946508"/>
              <a:gd name="connsiteY4-94" fmla="*/ 651137 h 2487341"/>
              <a:gd name="connsiteX0-95" fmla="*/ 1476536 w 2946508"/>
              <a:gd name="connsiteY0-96" fmla="*/ 651137 h 2487341"/>
              <a:gd name="connsiteX1-97" fmla="*/ 2946400 w 2946508"/>
              <a:gd name="connsiteY1-98" fmla="*/ 670372 h 2487341"/>
              <a:gd name="connsiteX2-99" fmla="*/ 1476536 w 2946508"/>
              <a:gd name="connsiteY2-100" fmla="*/ 2487341 h 2487341"/>
              <a:gd name="connsiteX3-101" fmla="*/ 0 w 2946508"/>
              <a:gd name="connsiteY3-102" fmla="*/ 670373 h 2487341"/>
              <a:gd name="connsiteX4-103" fmla="*/ 1476536 w 2946508"/>
              <a:gd name="connsiteY4-104" fmla="*/ 651137 h 2487341"/>
              <a:gd name="connsiteX0-105" fmla="*/ 1476536 w 2946508"/>
              <a:gd name="connsiteY0-106" fmla="*/ 630294 h 2466498"/>
              <a:gd name="connsiteX1-107" fmla="*/ 2946400 w 2946508"/>
              <a:gd name="connsiteY1-108" fmla="*/ 649529 h 2466498"/>
              <a:gd name="connsiteX2-109" fmla="*/ 1476536 w 2946508"/>
              <a:gd name="connsiteY2-110" fmla="*/ 2466498 h 2466498"/>
              <a:gd name="connsiteX3-111" fmla="*/ 0 w 2946508"/>
              <a:gd name="connsiteY3-112" fmla="*/ 649530 h 2466498"/>
              <a:gd name="connsiteX4-113" fmla="*/ 1476536 w 2946508"/>
              <a:gd name="connsiteY4-114" fmla="*/ 630294 h 2466498"/>
              <a:gd name="connsiteX0-115" fmla="*/ 1476536 w 2946508"/>
              <a:gd name="connsiteY0-116" fmla="*/ 630294 h 2466498"/>
              <a:gd name="connsiteX1-117" fmla="*/ 2946400 w 2946508"/>
              <a:gd name="connsiteY1-118" fmla="*/ 649529 h 2466498"/>
              <a:gd name="connsiteX2-119" fmla="*/ 1476536 w 2946508"/>
              <a:gd name="connsiteY2-120" fmla="*/ 2466498 h 2466498"/>
              <a:gd name="connsiteX3-121" fmla="*/ 0 w 2946508"/>
              <a:gd name="connsiteY3-122" fmla="*/ 649530 h 2466498"/>
              <a:gd name="connsiteX4-123" fmla="*/ 1476536 w 2946508"/>
              <a:gd name="connsiteY4-124" fmla="*/ 630294 h 2466498"/>
              <a:gd name="connsiteX0-125" fmla="*/ 1476536 w 2946508"/>
              <a:gd name="connsiteY0-126" fmla="*/ 614765 h 2450969"/>
              <a:gd name="connsiteX1-127" fmla="*/ 2946400 w 2946508"/>
              <a:gd name="connsiteY1-128" fmla="*/ 634000 h 2450969"/>
              <a:gd name="connsiteX2-129" fmla="*/ 1476536 w 2946508"/>
              <a:gd name="connsiteY2-130" fmla="*/ 2450969 h 2450969"/>
              <a:gd name="connsiteX3-131" fmla="*/ 0 w 2946508"/>
              <a:gd name="connsiteY3-132" fmla="*/ 634001 h 2450969"/>
              <a:gd name="connsiteX4-133" fmla="*/ 1476536 w 2946508"/>
              <a:gd name="connsiteY4-134" fmla="*/ 614765 h 2450969"/>
              <a:gd name="connsiteX0-135" fmla="*/ 1476536 w 2946508"/>
              <a:gd name="connsiteY0-136" fmla="*/ 595740 h 2431944"/>
              <a:gd name="connsiteX1-137" fmla="*/ 2946400 w 2946508"/>
              <a:gd name="connsiteY1-138" fmla="*/ 614975 h 2431944"/>
              <a:gd name="connsiteX2-139" fmla="*/ 1476536 w 2946508"/>
              <a:gd name="connsiteY2-140" fmla="*/ 2431944 h 2431944"/>
              <a:gd name="connsiteX3-141" fmla="*/ 0 w 2946508"/>
              <a:gd name="connsiteY3-142" fmla="*/ 614976 h 2431944"/>
              <a:gd name="connsiteX4-143" fmla="*/ 1476536 w 2946508"/>
              <a:gd name="connsiteY4-144" fmla="*/ 595740 h 2431944"/>
              <a:gd name="connsiteX0-145" fmla="*/ 1476536 w 2946508"/>
              <a:gd name="connsiteY0-146" fmla="*/ 608368 h 2444572"/>
              <a:gd name="connsiteX1-147" fmla="*/ 2946400 w 2946508"/>
              <a:gd name="connsiteY1-148" fmla="*/ 627603 h 2444572"/>
              <a:gd name="connsiteX2-149" fmla="*/ 1476536 w 2946508"/>
              <a:gd name="connsiteY2-150" fmla="*/ 2444572 h 2444572"/>
              <a:gd name="connsiteX3-151" fmla="*/ 0 w 2946508"/>
              <a:gd name="connsiteY3-152" fmla="*/ 627604 h 2444572"/>
              <a:gd name="connsiteX4-153" fmla="*/ 1476536 w 2946508"/>
              <a:gd name="connsiteY4-154" fmla="*/ 608368 h 2444572"/>
              <a:gd name="connsiteX0-155" fmla="*/ 1476536 w 2946570"/>
              <a:gd name="connsiteY0-156" fmla="*/ 608368 h 2444572"/>
              <a:gd name="connsiteX1-157" fmla="*/ 2946400 w 2946570"/>
              <a:gd name="connsiteY1-158" fmla="*/ 627603 h 2444572"/>
              <a:gd name="connsiteX2-159" fmla="*/ 1476536 w 2946570"/>
              <a:gd name="connsiteY2-160" fmla="*/ 2444572 h 2444572"/>
              <a:gd name="connsiteX3-161" fmla="*/ 0 w 2946570"/>
              <a:gd name="connsiteY3-162" fmla="*/ 627604 h 2444572"/>
              <a:gd name="connsiteX4-163" fmla="*/ 1476536 w 2946570"/>
              <a:gd name="connsiteY4-164" fmla="*/ 608368 h 2444572"/>
              <a:gd name="connsiteX0-165" fmla="*/ 1476536 w 2946830"/>
              <a:gd name="connsiteY0-166" fmla="*/ 670229 h 2506433"/>
              <a:gd name="connsiteX1-167" fmla="*/ 2946400 w 2946830"/>
              <a:gd name="connsiteY1-168" fmla="*/ 689464 h 2506433"/>
              <a:gd name="connsiteX2-169" fmla="*/ 1476536 w 2946830"/>
              <a:gd name="connsiteY2-170" fmla="*/ 2506433 h 2506433"/>
              <a:gd name="connsiteX3-171" fmla="*/ 0 w 2946830"/>
              <a:gd name="connsiteY3-172" fmla="*/ 689465 h 2506433"/>
              <a:gd name="connsiteX4-173" fmla="*/ 1476536 w 2946830"/>
              <a:gd name="connsiteY4-174" fmla="*/ 670229 h 2506433"/>
              <a:gd name="connsiteX0-175" fmla="*/ 1476536 w 2946508"/>
              <a:gd name="connsiteY0-176" fmla="*/ 673608 h 2509812"/>
              <a:gd name="connsiteX1-177" fmla="*/ 2946400 w 2946508"/>
              <a:gd name="connsiteY1-178" fmla="*/ 692843 h 2509812"/>
              <a:gd name="connsiteX2-179" fmla="*/ 1476536 w 2946508"/>
              <a:gd name="connsiteY2-180" fmla="*/ 2509812 h 2509812"/>
              <a:gd name="connsiteX3-181" fmla="*/ 0 w 2946508"/>
              <a:gd name="connsiteY3-182" fmla="*/ 692844 h 2509812"/>
              <a:gd name="connsiteX4-183" fmla="*/ 1476536 w 2946508"/>
              <a:gd name="connsiteY4-184" fmla="*/ 673608 h 2509812"/>
              <a:gd name="connsiteX0-185" fmla="*/ 1476536 w 2946570"/>
              <a:gd name="connsiteY0-186" fmla="*/ 673608 h 2509812"/>
              <a:gd name="connsiteX1-187" fmla="*/ 2946400 w 2946570"/>
              <a:gd name="connsiteY1-188" fmla="*/ 692843 h 2509812"/>
              <a:gd name="connsiteX2-189" fmla="*/ 1476536 w 2946570"/>
              <a:gd name="connsiteY2-190" fmla="*/ 2509812 h 2509812"/>
              <a:gd name="connsiteX3-191" fmla="*/ 0 w 2946570"/>
              <a:gd name="connsiteY3-192" fmla="*/ 692844 h 2509812"/>
              <a:gd name="connsiteX4-193" fmla="*/ 1476536 w 2946570"/>
              <a:gd name="connsiteY4-194" fmla="*/ 673608 h 2509812"/>
              <a:gd name="connsiteX0-195" fmla="*/ 1476592 w 2946626"/>
              <a:gd name="connsiteY0-196" fmla="*/ 673608 h 2509812"/>
              <a:gd name="connsiteX1-197" fmla="*/ 2946456 w 2946626"/>
              <a:gd name="connsiteY1-198" fmla="*/ 692843 h 2509812"/>
              <a:gd name="connsiteX2-199" fmla="*/ 1476592 w 2946626"/>
              <a:gd name="connsiteY2-200" fmla="*/ 2509812 h 2509812"/>
              <a:gd name="connsiteX3-201" fmla="*/ 56 w 2946626"/>
              <a:gd name="connsiteY3-202" fmla="*/ 692844 h 2509812"/>
              <a:gd name="connsiteX4-203" fmla="*/ 1476592 w 2946626"/>
              <a:gd name="connsiteY4-204" fmla="*/ 673608 h 2509812"/>
              <a:gd name="connsiteX0-205" fmla="*/ 1476592 w 2946611"/>
              <a:gd name="connsiteY0-206" fmla="*/ 666141 h 2502345"/>
              <a:gd name="connsiteX1-207" fmla="*/ 2946456 w 2946611"/>
              <a:gd name="connsiteY1-208" fmla="*/ 685376 h 2502345"/>
              <a:gd name="connsiteX2-209" fmla="*/ 1476592 w 2946611"/>
              <a:gd name="connsiteY2-210" fmla="*/ 2502345 h 2502345"/>
              <a:gd name="connsiteX3-211" fmla="*/ 56 w 2946611"/>
              <a:gd name="connsiteY3-212" fmla="*/ 685377 h 2502345"/>
              <a:gd name="connsiteX4-213" fmla="*/ 1476592 w 2946611"/>
              <a:gd name="connsiteY4-214" fmla="*/ 666141 h 2502345"/>
              <a:gd name="connsiteX0-215" fmla="*/ 1476592 w 2946611"/>
              <a:gd name="connsiteY0-216" fmla="*/ 666141 h 2502345"/>
              <a:gd name="connsiteX1-217" fmla="*/ 2946456 w 2946611"/>
              <a:gd name="connsiteY1-218" fmla="*/ 685376 h 2502345"/>
              <a:gd name="connsiteX2-219" fmla="*/ 1476592 w 2946611"/>
              <a:gd name="connsiteY2-220" fmla="*/ 2502345 h 2502345"/>
              <a:gd name="connsiteX3-221" fmla="*/ 56 w 2946611"/>
              <a:gd name="connsiteY3-222" fmla="*/ 685377 h 2502345"/>
              <a:gd name="connsiteX4-223" fmla="*/ 1476592 w 2946611"/>
              <a:gd name="connsiteY4-224" fmla="*/ 666141 h 2502345"/>
              <a:gd name="connsiteX0-225" fmla="*/ 1476592 w 2946481"/>
              <a:gd name="connsiteY0-226" fmla="*/ 654214 h 2490418"/>
              <a:gd name="connsiteX1-227" fmla="*/ 2946456 w 2946481"/>
              <a:gd name="connsiteY1-228" fmla="*/ 673449 h 2490418"/>
              <a:gd name="connsiteX2-229" fmla="*/ 1476592 w 2946481"/>
              <a:gd name="connsiteY2-230" fmla="*/ 2490418 h 2490418"/>
              <a:gd name="connsiteX3-231" fmla="*/ 56 w 2946481"/>
              <a:gd name="connsiteY3-232" fmla="*/ 673450 h 2490418"/>
              <a:gd name="connsiteX4-233" fmla="*/ 1476592 w 2946481"/>
              <a:gd name="connsiteY4-234" fmla="*/ 654214 h 2490418"/>
              <a:gd name="connsiteX0-235" fmla="*/ 1476592 w 2946481"/>
              <a:gd name="connsiteY0-236" fmla="*/ 630985 h 2467189"/>
              <a:gd name="connsiteX1-237" fmla="*/ 2946456 w 2946481"/>
              <a:gd name="connsiteY1-238" fmla="*/ 650220 h 2467189"/>
              <a:gd name="connsiteX2-239" fmla="*/ 1476592 w 2946481"/>
              <a:gd name="connsiteY2-240" fmla="*/ 2467189 h 2467189"/>
              <a:gd name="connsiteX3-241" fmla="*/ 56 w 2946481"/>
              <a:gd name="connsiteY3-242" fmla="*/ 650221 h 2467189"/>
              <a:gd name="connsiteX4-243" fmla="*/ 1476592 w 2946481"/>
              <a:gd name="connsiteY4-244" fmla="*/ 630985 h 2467189"/>
              <a:gd name="connsiteX0-245" fmla="*/ 1476592 w 2946611"/>
              <a:gd name="connsiteY0-246" fmla="*/ 666140 h 2502344"/>
              <a:gd name="connsiteX1-247" fmla="*/ 2946456 w 2946611"/>
              <a:gd name="connsiteY1-248" fmla="*/ 685375 h 2502344"/>
              <a:gd name="connsiteX2-249" fmla="*/ 1476592 w 2946611"/>
              <a:gd name="connsiteY2-250" fmla="*/ 2502344 h 2502344"/>
              <a:gd name="connsiteX3-251" fmla="*/ 56 w 2946611"/>
              <a:gd name="connsiteY3-252" fmla="*/ 685376 h 2502344"/>
              <a:gd name="connsiteX4-253" fmla="*/ 1476592 w 2946611"/>
              <a:gd name="connsiteY4-254" fmla="*/ 666140 h 2502344"/>
              <a:gd name="connsiteX0-255" fmla="*/ 1476592 w 2946611"/>
              <a:gd name="connsiteY0-256" fmla="*/ 681451 h 2517655"/>
              <a:gd name="connsiteX1-257" fmla="*/ 2946456 w 2946611"/>
              <a:gd name="connsiteY1-258" fmla="*/ 700686 h 2517655"/>
              <a:gd name="connsiteX2-259" fmla="*/ 1476592 w 2946611"/>
              <a:gd name="connsiteY2-260" fmla="*/ 2517655 h 2517655"/>
              <a:gd name="connsiteX3-261" fmla="*/ 56 w 2946611"/>
              <a:gd name="connsiteY3-262" fmla="*/ 700687 h 2517655"/>
              <a:gd name="connsiteX4-263" fmla="*/ 1476592 w 2946611"/>
              <a:gd name="connsiteY4-264" fmla="*/ 681451 h 2517655"/>
              <a:gd name="connsiteX0-265" fmla="*/ 1476592 w 2946611"/>
              <a:gd name="connsiteY0-266" fmla="*/ 681451 h 2517655"/>
              <a:gd name="connsiteX1-267" fmla="*/ 2946456 w 2946611"/>
              <a:gd name="connsiteY1-268" fmla="*/ 700686 h 2517655"/>
              <a:gd name="connsiteX2-269" fmla="*/ 1476592 w 2946611"/>
              <a:gd name="connsiteY2-270" fmla="*/ 2517655 h 2517655"/>
              <a:gd name="connsiteX3-271" fmla="*/ 56 w 2946611"/>
              <a:gd name="connsiteY3-272" fmla="*/ 700687 h 2517655"/>
              <a:gd name="connsiteX4-273" fmla="*/ 1476592 w 2946611"/>
              <a:gd name="connsiteY4-274" fmla="*/ 681451 h 2517655"/>
              <a:gd name="connsiteX0-275" fmla="*/ 1476592 w 2946611"/>
              <a:gd name="connsiteY0-276" fmla="*/ 681451 h 2517655"/>
              <a:gd name="connsiteX1-277" fmla="*/ 2946456 w 2946611"/>
              <a:gd name="connsiteY1-278" fmla="*/ 700686 h 2517655"/>
              <a:gd name="connsiteX2-279" fmla="*/ 1476592 w 2946611"/>
              <a:gd name="connsiteY2-280" fmla="*/ 2517655 h 2517655"/>
              <a:gd name="connsiteX3-281" fmla="*/ 56 w 2946611"/>
              <a:gd name="connsiteY3-282" fmla="*/ 700687 h 2517655"/>
              <a:gd name="connsiteX4-283" fmla="*/ 1476592 w 2946611"/>
              <a:gd name="connsiteY4-284" fmla="*/ 681451 h 2517655"/>
              <a:gd name="connsiteX0-285" fmla="*/ 1476592 w 2946611"/>
              <a:gd name="connsiteY0-286" fmla="*/ 681451 h 2517655"/>
              <a:gd name="connsiteX1-287" fmla="*/ 2946456 w 2946611"/>
              <a:gd name="connsiteY1-288" fmla="*/ 700686 h 2517655"/>
              <a:gd name="connsiteX2-289" fmla="*/ 1476592 w 2946611"/>
              <a:gd name="connsiteY2-290" fmla="*/ 2517655 h 2517655"/>
              <a:gd name="connsiteX3-291" fmla="*/ 56 w 2946611"/>
              <a:gd name="connsiteY3-292" fmla="*/ 700687 h 2517655"/>
              <a:gd name="connsiteX4-293" fmla="*/ 1476592 w 2946611"/>
              <a:gd name="connsiteY4-294" fmla="*/ 681451 h 2517655"/>
              <a:gd name="connsiteX0-295" fmla="*/ 1476592 w 2946611"/>
              <a:gd name="connsiteY0-296" fmla="*/ 681451 h 2517655"/>
              <a:gd name="connsiteX1-297" fmla="*/ 2946456 w 2946611"/>
              <a:gd name="connsiteY1-298" fmla="*/ 700686 h 2517655"/>
              <a:gd name="connsiteX2-299" fmla="*/ 1476592 w 2946611"/>
              <a:gd name="connsiteY2-300" fmla="*/ 2517655 h 2517655"/>
              <a:gd name="connsiteX3-301" fmla="*/ 56 w 2946611"/>
              <a:gd name="connsiteY3-302" fmla="*/ 700687 h 2517655"/>
              <a:gd name="connsiteX4-303" fmla="*/ 1476592 w 2946611"/>
              <a:gd name="connsiteY4-304" fmla="*/ 681451 h 2517655"/>
              <a:gd name="connsiteX0-305" fmla="*/ 1476594 w 2946613"/>
              <a:gd name="connsiteY0-306" fmla="*/ 681451 h 2517655"/>
              <a:gd name="connsiteX1-307" fmla="*/ 2946458 w 2946613"/>
              <a:gd name="connsiteY1-308" fmla="*/ 700686 h 2517655"/>
              <a:gd name="connsiteX2-309" fmla="*/ 1476594 w 2946613"/>
              <a:gd name="connsiteY2-310" fmla="*/ 2517655 h 2517655"/>
              <a:gd name="connsiteX3-311" fmla="*/ 58 w 2946613"/>
              <a:gd name="connsiteY3-312" fmla="*/ 700687 h 2517655"/>
              <a:gd name="connsiteX4-313" fmla="*/ 1476594 w 2946613"/>
              <a:gd name="connsiteY4-314" fmla="*/ 681451 h 25176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13" y="connsiteY3-14"/>
              </a:cxn>
              <a:cxn ang="0">
                <a:pos x="connsiteX4-23" y="connsiteY4-2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42322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20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45332" y="228977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0D3B58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爱情</a:t>
            </a:r>
          </a:p>
        </p:txBody>
      </p:sp>
      <p:sp>
        <p:nvSpPr>
          <p:cNvPr id="10" name="矩形 9"/>
          <p:cNvSpPr/>
          <p:nvPr/>
        </p:nvSpPr>
        <p:spPr>
          <a:xfrm>
            <a:off x="3612644" y="4848897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641674" y="4798015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2020: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当我们遇见了彼此，便拥有了整个世界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占位符 11" descr="青山风景"/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5592" b="5592"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3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1346200" y="3638550"/>
          <a:ext cx="4994416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9" name="表格 5"/>
          <p:cNvGraphicFramePr>
            <a:graphicFrameLocks noGrp="1"/>
          </p:cNvGraphicFramePr>
          <p:nvPr>
            <p:ph type="tbl" sz="quarter" idx="17"/>
          </p:nvPr>
        </p:nvGraphicFramePr>
        <p:xfrm>
          <a:off x="6854825" y="3638550"/>
          <a:ext cx="4994414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备注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6" descr="遍布黄花的山丘"/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5592" b="5592"/>
          <a:stretch>
            <a:fillRect/>
          </a:stretch>
        </p:blipFill>
        <p:spPr>
          <a:xfrm>
            <a:off x="0" y="0"/>
            <a:ext cx="12192000" cy="3429000"/>
          </a:xfr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3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1346200" y="3638550"/>
          <a:ext cx="4994416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" name="表格 5"/>
          <p:cNvGraphicFramePr>
            <a:graphicFrameLocks noGrp="1"/>
          </p:cNvGraphicFramePr>
          <p:nvPr>
            <p:ph type="tbl" sz="quarter" idx="17"/>
          </p:nvPr>
        </p:nvGraphicFramePr>
        <p:xfrm>
          <a:off x="6854825" y="3638550"/>
          <a:ext cx="4994414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备注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13" descr="海洋道路景观"/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5592" b="5592"/>
          <a:stretch>
            <a:fillRect/>
          </a:stretch>
        </p:blipFill>
        <p:spPr>
          <a:xfrm>
            <a:off x="0" y="0"/>
            <a:ext cx="12192000" cy="3429000"/>
          </a:xfr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4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1346200" y="3638550"/>
          <a:ext cx="4994416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4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4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4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4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4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4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" name="表格 5"/>
          <p:cNvGraphicFramePr>
            <a:graphicFrameLocks noGrp="1"/>
          </p:cNvGraphicFramePr>
          <p:nvPr>
            <p:ph type="tbl" sz="quarter" idx="17"/>
          </p:nvPr>
        </p:nvGraphicFramePr>
        <p:xfrm>
          <a:off x="6854825" y="3638550"/>
          <a:ext cx="4994414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备注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9" descr="森林中粉色的树叶"/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5592" b="5592"/>
          <a:stretch>
            <a:fillRect/>
          </a:stretch>
        </p:blipFill>
        <p:spPr>
          <a:xfrm>
            <a:off x="0" y="0"/>
            <a:ext cx="12192000" cy="3429000"/>
          </a:xfr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5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1346200" y="3638550"/>
          <a:ext cx="4994416" cy="28456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6517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" name="表格 5"/>
          <p:cNvGraphicFramePr>
            <a:graphicFrameLocks noGrp="1"/>
          </p:cNvGraphicFramePr>
          <p:nvPr>
            <p:ph type="tbl" sz="quarter" idx="17"/>
          </p:nvPr>
        </p:nvGraphicFramePr>
        <p:xfrm>
          <a:off x="6854825" y="3638550"/>
          <a:ext cx="4994414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备注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9" descr="青山台阶 "/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5592" b="5592"/>
          <a:stretch>
            <a:fillRect/>
          </a:stretch>
        </p:blipFill>
        <p:spPr>
          <a:xfrm>
            <a:off x="0" y="0"/>
            <a:ext cx="12192000" cy="3429000"/>
          </a:xfrm>
        </p:spPr>
      </p:pic>
      <p:sp>
        <p:nvSpPr>
          <p:cNvPr id="2" name="长方形 1"/>
          <p:cNvSpPr/>
          <p:nvPr/>
        </p:nvSpPr>
        <p:spPr>
          <a:xfrm>
            <a:off x="0" y="0"/>
            <a:ext cx="1066800" cy="52197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2020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年 </a:t>
            </a:r>
            <a:r>
              <a:rPr lang="en-US" altLang="zh-CN">
                <a:solidFill>
                  <a:schemeClr val="bg1"/>
                </a:solidFill>
                <a:latin typeface="Microsoft YaHei UI" panose="020B0503020204020204" pitchFamily="34" charset="-122"/>
              </a:rPr>
              <a:t>6 </a:t>
            </a:r>
            <a:r>
              <a:rPr lang="zh-CN" altLang="en-US">
                <a:solidFill>
                  <a:schemeClr val="bg1"/>
                </a:solidFill>
                <a:latin typeface="Microsoft YaHei UI" panose="020B0503020204020204" pitchFamily="34" charset="-122"/>
              </a:rPr>
              <a:t>月</a:t>
            </a:r>
          </a:p>
        </p:txBody>
      </p:sp>
      <p:graphicFrame>
        <p:nvGraphicFramePr>
          <p:cNvPr id="12" name="表格 5"/>
          <p:cNvGraphicFramePr>
            <a:graphicFrameLocks noGrp="1"/>
          </p:cNvGraphicFramePr>
          <p:nvPr>
            <p:ph type="tbl" sz="quarter" idx="16"/>
          </p:nvPr>
        </p:nvGraphicFramePr>
        <p:xfrm>
          <a:off x="1346200" y="3638550"/>
          <a:ext cx="4994416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sz="160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" name="表格 5"/>
          <p:cNvGraphicFramePr>
            <a:graphicFrameLocks noGrp="1"/>
          </p:cNvGraphicFramePr>
          <p:nvPr>
            <p:ph type="tbl" sz="quarter" idx="17"/>
          </p:nvPr>
        </p:nvGraphicFramePr>
        <p:xfrm>
          <a:off x="6854825" y="3638550"/>
          <a:ext cx="4994414" cy="284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37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42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i="0" noProof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备注</a:t>
                      </a: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b="1" i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70"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zh-CN" altLang="en-US" sz="1600" i="0" baseline="0" noProof="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a076a79a-ded4-4201-befe-a4402c1277d0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dd1d24c-2eb7-4773-a816-5537eb815128}"/>
</p:tagLst>
</file>

<file path=ppt/theme/theme1.xml><?xml version="1.0" encoding="utf-8"?>
<a:theme xmlns:a="http://schemas.openxmlformats.org/drawingml/2006/main" name="Office 主题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ustom 140">
      <a:majorFont>
        <a:latin typeface="Posterama"/>
        <a:ea typeface=""/>
        <a:cs typeface=""/>
      </a:majorFont>
      <a:minorFont>
        <a:latin typeface="Postera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风景照片日历</Template>
  <TotalTime>404</TotalTime>
  <Words>1343</Words>
  <Application>Microsoft Office PowerPoint</Application>
  <PresentationFormat>宽屏</PresentationFormat>
  <Paragraphs>531</Paragraphs>
  <Slides>15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Microsoft YaHei UI</vt:lpstr>
      <vt:lpstr>方正粗宋简体</vt:lpstr>
      <vt:lpstr>叶根友疾风草书</vt:lpstr>
      <vt:lpstr>Arial</vt:lpstr>
      <vt:lpstr>Microsoft JhengHei</vt:lpstr>
      <vt:lpstr>Posterama</vt:lpstr>
      <vt:lpstr>Shruti</vt:lpstr>
      <vt:lpstr>微软雅黑</vt:lpstr>
      <vt:lpstr>Office 主题</vt:lpstr>
      <vt:lpstr>2020 年 1 月</vt:lpstr>
      <vt:lpstr>PowerPoint 演示文稿</vt:lpstr>
      <vt:lpstr>PowerPoint 演示文稿</vt:lpstr>
      <vt:lpstr>PowerPoint 演示文稿</vt:lpstr>
      <vt:lpstr>2020 年 2 月</vt:lpstr>
      <vt:lpstr>2020 年 3 月</vt:lpstr>
      <vt:lpstr>2020 年 4 月</vt:lpstr>
      <vt:lpstr>2020 年 5 月</vt:lpstr>
      <vt:lpstr>2020 年 6 月</vt:lpstr>
      <vt:lpstr>2020 年 7 月</vt:lpstr>
      <vt:lpstr>2020 年 8 月</vt:lpstr>
      <vt:lpstr>2020 年 9 月</vt:lpstr>
      <vt:lpstr>2020 年 10 月</vt:lpstr>
      <vt:lpstr>2020 年 11 月</vt:lpstr>
      <vt:lpstr>2020 年 12 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 年 1 月</dc:title>
  <dc:creator>郭源</dc:creator>
  <cp:lastModifiedBy>郭源</cp:lastModifiedBy>
  <cp:revision>48</cp:revision>
  <dcterms:created xsi:type="dcterms:W3CDTF">2020-11-11T07:50:00Z</dcterms:created>
  <dcterms:modified xsi:type="dcterms:W3CDTF">2021-07-29T05:08:40Z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KSOProductBuildVer">
    <vt:lpwstr>2052-11.1.0.10132</vt:lpwstr>
  </property>
</Properties>
</file>